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82" d="100"/>
          <a:sy n="82" d="100"/>
        </p:scale>
        <p:origin x="-14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F74556-B11E-4E05-B9B3-07B12C9E708F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9B341-94C3-4E3F-83B2-86C0865F3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48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9B341-94C3-4E3F-83B2-86C0865F33D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52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08/12/1444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08/12/1444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08/12/1444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08/12/1444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08/12/1444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08/12/1444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08/12/1444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08/12/1444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08/12/1444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08/12/1444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08/12/1444</a:t>
            </a:fld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08/12/1444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.png"/><Relationship Id="rId5" Type="http://schemas.openxmlformats.org/officeDocument/2006/relationships/image" Target="../media/image16.emf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Pharmacokinetics terms</a:t>
            </a:r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Noor Ahmed Abdullah</a:t>
            </a:r>
          </a:p>
          <a:p>
            <a:r>
              <a:rPr lang="en-US" dirty="0" smtClean="0"/>
              <a:t>Pharmacology department</a:t>
            </a:r>
            <a:endParaRPr lang="en-US" dirty="0"/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0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1"/>
    </mc:Choice>
    <mc:Fallback xmlns="">
      <p:transition spd="slow" advTm="3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741826"/>
            <a:ext cx="7620000" cy="4517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07"/>
    </mc:Choice>
    <mc:Fallback xmlns="">
      <p:transition spd="slow" advTm="63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334732"/>
            <a:ext cx="7620000" cy="3331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3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84"/>
    </mc:Choice>
    <mc:Fallback xmlns="">
      <p:transition spd="slow" advTm="26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75" y="188640"/>
            <a:ext cx="7716050" cy="593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6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88"/>
    </mc:Choice>
    <mc:Fallback xmlns="">
      <p:transition spd="slow" advTm="22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8640"/>
            <a:ext cx="8229600" cy="590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0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32"/>
    </mc:Choice>
    <mc:Fallback xmlns="">
      <p:transition spd="slow" advTm="59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8640"/>
            <a:ext cx="822960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1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341"/>
    </mc:Choice>
    <mc:Fallback xmlns="">
      <p:transition spd="slow" advTm="135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40960" cy="6264696"/>
          </a:xfrm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8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55"/>
    </mc:Choice>
    <mc:Fallback xmlns="">
      <p:transition spd="slow" advTm="11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424936" cy="579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2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36"/>
    </mc:Choice>
    <mc:Fallback xmlns="">
      <p:transition spd="slow" advTm="17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09" y="371797"/>
            <a:ext cx="7699181" cy="579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8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42"/>
    </mc:Choice>
    <mc:Fallback xmlns="">
      <p:transition spd="slow" advTm="23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8640"/>
            <a:ext cx="8229600" cy="580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6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31"/>
    </mc:Choice>
    <mc:Fallback xmlns="">
      <p:transition spd="slow" advTm="34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6632"/>
            <a:ext cx="8229600" cy="5718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7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08"/>
    </mc:Choice>
    <mc:Fallback xmlns="">
      <p:transition spd="slow" advTm="17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40" y="188640"/>
            <a:ext cx="8200320" cy="586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5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98"/>
    </mc:Choice>
    <mc:Fallback xmlns="">
      <p:transition spd="slow" advTm="67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910212"/>
            <a:ext cx="7620000" cy="4180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3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78"/>
    </mc:Choice>
    <mc:Fallback xmlns="">
      <p:transition spd="slow" advTm="70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051404"/>
            <a:ext cx="7620000" cy="389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2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7"/>
    </mc:Choice>
    <mc:Fallback xmlns="">
      <p:transition spd="slow" advTm="7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867014"/>
            <a:ext cx="7620000" cy="4266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5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48"/>
    </mc:Choice>
    <mc:Fallback xmlns="">
      <p:transition spd="slow" advTm="91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تجاور">
  <a:themeElements>
    <a:clrScheme name="تجاور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تجاور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47</TotalTime>
  <Words>10</Words>
  <Application>Microsoft Office PowerPoint</Application>
  <PresentationFormat>عرض على الشاشة (3:4)‏</PresentationFormat>
  <Paragraphs>4</Paragraphs>
  <Slides>15</Slides>
  <Notes>1</Notes>
  <HiddenSlides>0</HiddenSlides>
  <MMClips>15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16" baseType="lpstr">
      <vt:lpstr>تجاور</vt:lpstr>
      <vt:lpstr>Pharmacokinetics terms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dell</cp:lastModifiedBy>
  <cp:revision>9</cp:revision>
  <dcterms:created xsi:type="dcterms:W3CDTF">2023-06-23T18:29:28Z</dcterms:created>
  <dcterms:modified xsi:type="dcterms:W3CDTF">2023-06-26T20:05:04Z</dcterms:modified>
</cp:coreProperties>
</file>